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70" r:id="rId10"/>
    <p:sldId id="271" r:id="rId11"/>
    <p:sldId id="272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D1D53-AB00-460F-AB6D-114CECD7BBA1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6ACE6-A9D7-45FE-9615-BD813187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6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4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7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9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2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7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2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артинки с подписями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5" y="1715"/>
            <a:ext cx="12188951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762002" y="933451"/>
            <a:ext cx="5333999" cy="4109465"/>
          </a:xfrm>
          <a:custGeom>
            <a:avLst/>
            <a:gdLst/>
            <a:ahLst/>
            <a:cxnLst/>
            <a:rect l="0" t="0" r="0" b="0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991889" y="1113023"/>
            <a:ext cx="4874223" cy="375031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x="6323874" y="967316"/>
            <a:ext cx="2990941" cy="1934384"/>
          </a:xfrm>
          <a:custGeom>
            <a:avLst/>
            <a:gdLst/>
            <a:ahLst/>
            <a:cxnLst/>
            <a:rect l="0" t="0" r="0" b="0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6506026" y="1109742"/>
            <a:ext cx="2626637" cy="164952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028580" y="5919257"/>
            <a:ext cx="8104083" cy="4974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0" indent="0" rtl="0">
              <a:spcBef>
                <a:spcPts val="1200"/>
              </a:spcBef>
              <a:buFont typeface="Arial"/>
              <a:buNone/>
              <a:defRPr/>
            </a:lvl2pPr>
            <a:lvl3pPr marL="0" indent="0" rtl="0">
              <a:spcBef>
                <a:spcPts val="1200"/>
              </a:spcBef>
              <a:buFont typeface="Arial"/>
              <a:buNone/>
              <a:defRPr/>
            </a:lvl3pPr>
            <a:lvl4pPr marL="0" indent="0" rtl="0">
              <a:spcBef>
                <a:spcPts val="1200"/>
              </a:spcBef>
              <a:buFont typeface="Arial"/>
              <a:buNone/>
              <a:defRPr/>
            </a:lvl4pPr>
            <a:lvl5pPr marL="0" indent="0" rtl="0">
              <a:spcBef>
                <a:spcPts val="120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323874" y="3060953"/>
            <a:ext cx="2990941" cy="1934384"/>
          </a:xfrm>
          <a:custGeom>
            <a:avLst/>
            <a:gdLst/>
            <a:ahLst/>
            <a:cxnLst/>
            <a:rect l="0" t="0" r="0" b="0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pic" idx="4"/>
          </p:nvPr>
        </p:nvSpPr>
        <p:spPr>
          <a:xfrm>
            <a:off x="6506026" y="3203381"/>
            <a:ext cx="2626637" cy="164952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28579" y="5305423"/>
            <a:ext cx="8104083" cy="579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07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е картинки с подписями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5" y="1715"/>
            <a:ext cx="12188951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762002" y="933451"/>
            <a:ext cx="4114799" cy="4109465"/>
          </a:xfrm>
          <a:custGeom>
            <a:avLst/>
            <a:gdLst/>
            <a:ahLst/>
            <a:cxnLst/>
            <a:rect l="0" t="0" r="0" b="0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992435" y="1113023"/>
            <a:ext cx="3638453" cy="375031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85" name="Shape 85"/>
          <p:cNvSpPr/>
          <p:nvPr/>
        </p:nvSpPr>
        <p:spPr>
          <a:xfrm>
            <a:off x="5300134" y="933451"/>
            <a:ext cx="4114799" cy="4109465"/>
          </a:xfrm>
          <a:custGeom>
            <a:avLst/>
            <a:gdLst/>
            <a:ahLst/>
            <a:cxnLst/>
            <a:rect l="0" t="0" r="0" b="0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pic" idx="3"/>
          </p:nvPr>
        </p:nvSpPr>
        <p:spPr>
          <a:xfrm>
            <a:off x="5530568" y="1113023"/>
            <a:ext cx="3638453" cy="375031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028582" y="5305427"/>
            <a:ext cx="3566159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0" indent="0" rtl="0">
              <a:spcBef>
                <a:spcPts val="1200"/>
              </a:spcBef>
              <a:buFont typeface="Arial"/>
              <a:buNone/>
              <a:defRPr/>
            </a:lvl2pPr>
            <a:lvl3pPr marL="0" indent="0" rtl="0">
              <a:spcBef>
                <a:spcPts val="1200"/>
              </a:spcBef>
              <a:buFont typeface="Arial"/>
              <a:buNone/>
              <a:defRPr/>
            </a:lvl3pPr>
            <a:lvl4pPr marL="0" indent="0" rtl="0">
              <a:spcBef>
                <a:spcPts val="1200"/>
              </a:spcBef>
              <a:buFont typeface="Arial"/>
              <a:buNone/>
              <a:defRPr/>
            </a:lvl4pPr>
            <a:lvl5pPr marL="0" indent="0" rtl="0">
              <a:spcBef>
                <a:spcPts val="120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5566715" y="5305427"/>
            <a:ext cx="3566159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0" indent="0" rtl="0">
              <a:spcBef>
                <a:spcPts val="1200"/>
              </a:spcBef>
              <a:buFont typeface="Arial"/>
              <a:buNone/>
              <a:defRPr/>
            </a:lvl2pPr>
            <a:lvl3pPr marL="0" indent="0" rtl="0">
              <a:spcBef>
                <a:spcPts val="1200"/>
              </a:spcBef>
              <a:buFont typeface="Arial"/>
              <a:buNone/>
              <a:defRPr/>
            </a:lvl3pPr>
            <a:lvl4pPr marL="0" indent="0" rtl="0">
              <a:spcBef>
                <a:spcPts val="1200"/>
              </a:spcBef>
              <a:buFont typeface="Arial"/>
              <a:buNone/>
              <a:defRPr/>
            </a:lvl4pPr>
            <a:lvl5pPr marL="0" indent="0" rtl="0">
              <a:spcBef>
                <a:spcPts val="120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27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2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4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5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5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2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0F74-4567-4679-BF78-F431E3F434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D218-471E-4B98-AB90-438FAF78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9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QR-кодов в работе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1888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6752"/>
            <a:ext cx="5926081" cy="54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631" y="966752"/>
            <a:ext cx="6056369" cy="5453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02022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674"/>
            <a:ext cx="5867400" cy="525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1047675"/>
            <a:ext cx="5943601" cy="525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05478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83" y="1990725"/>
            <a:ext cx="3796034" cy="44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такое 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QR</a:t>
            </a:r>
            <a:r>
              <a:rPr 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-код?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Response – (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«быстрая реакция», «быстрый отклик». Это современный способ кодирования небольших объемов символьной информации в графической картинке.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3056" r="50893" b="28611"/>
          <a:stretch/>
        </p:blipFill>
        <p:spPr>
          <a:xfrm>
            <a:off x="657225" y="1146334"/>
            <a:ext cx="4410075" cy="4196080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20649"/>
            <a:ext cx="5580932" cy="4866965"/>
          </a:xfrm>
        </p:spPr>
      </p:pic>
      <p:sp>
        <p:nvSpPr>
          <p:cNvPr id="8" name="TextBox 7"/>
          <p:cNvSpPr txBox="1"/>
          <p:nvPr/>
        </p:nvSpPr>
        <p:spPr>
          <a:xfrm>
            <a:off x="7162800" y="1362075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QR-</a:t>
            </a:r>
            <a:r>
              <a:rPr lang="ru-RU" sz="2800" b="1" dirty="0" smtClean="0"/>
              <a:t>код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21" y="2443162"/>
            <a:ext cx="4764030" cy="3709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5564" r="12381" b="4211"/>
          <a:stretch/>
        </p:blipFill>
        <p:spPr>
          <a:xfrm>
            <a:off x="7600949" y="3543301"/>
            <a:ext cx="4248151" cy="2857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" y="1690689"/>
            <a:ext cx="3471586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кодов в образовательном 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41" y="3619500"/>
            <a:ext cx="5320259" cy="2982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0"/>
            <a:ext cx="6394451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044" y="296370"/>
            <a:ext cx="4419600" cy="13922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код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https://qrcod.ru/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4" y="3694486"/>
            <a:ext cx="3145068" cy="2390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81" y="2779226"/>
            <a:ext cx="3245608" cy="2533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98" y="2006842"/>
            <a:ext cx="3580901" cy="2668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8" y="1369764"/>
            <a:ext cx="3026742" cy="22488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69" y="573938"/>
            <a:ext cx="3047445" cy="2229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76" y="4142397"/>
            <a:ext cx="3302924" cy="248077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40229" y="5124450"/>
            <a:ext cx="1009927" cy="188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96793" y="3876675"/>
            <a:ext cx="1009927" cy="188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33798" y="3341320"/>
            <a:ext cx="1009927" cy="188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00516" y="2617618"/>
            <a:ext cx="1009927" cy="188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56907" y="2006842"/>
            <a:ext cx="1009927" cy="188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780342" y="5312876"/>
            <a:ext cx="1106858" cy="2690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закодировать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угодно.</a:t>
            </a:r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Яндекс.Диск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где хранятся материалы, загадки, квесты, цифры, расписание на день – любую информацию, которая хранится в электронном формате.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US" dirty="0" smtClean="0"/>
              <a:t>QR</a:t>
            </a:r>
            <a:r>
              <a:rPr lang="ru-RU" dirty="0" smtClean="0"/>
              <a:t>-коды в математике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2800"/>
            <a:ext cx="5801784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338262"/>
            <a:ext cx="51911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1477"/>
            <a:ext cx="5848350" cy="537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050" y="971477"/>
            <a:ext cx="6076950" cy="537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85358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91</Words>
  <Application>Microsoft Office PowerPoint</Application>
  <PresentationFormat>Широкоэкранный</PresentationFormat>
  <Paragraphs>14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Использование QR-кодов в работе педагогов</vt:lpstr>
      <vt:lpstr>Что такое QR-код?</vt:lpstr>
      <vt:lpstr>Презентация PowerPoint</vt:lpstr>
      <vt:lpstr>Примеры использования QR - кодов</vt:lpstr>
      <vt:lpstr>Примеры использования кодов в образовательном процессе</vt:lpstr>
      <vt:lpstr>Как создать код https://qrcod.ru/</vt:lpstr>
      <vt:lpstr>Можно закодировать</vt:lpstr>
      <vt:lpstr>QR-коды в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QR-кодов в работе педагогов</dc:title>
  <dc:creator>User</dc:creator>
  <cp:lastModifiedBy>User</cp:lastModifiedBy>
  <cp:revision>6</cp:revision>
  <dcterms:created xsi:type="dcterms:W3CDTF">2022-05-24T08:55:17Z</dcterms:created>
  <dcterms:modified xsi:type="dcterms:W3CDTF">2022-05-26T09:51:53Z</dcterms:modified>
</cp:coreProperties>
</file>